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64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89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866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003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699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4827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522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862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637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0920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616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47480-4D5F-4078-AD84-210913F5662A}" type="datetimeFigureOut">
              <a:rPr lang="zh-TW" altLang="en-US" smtClean="0"/>
              <a:t>2021/3/9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6E79E-83F9-421E-BBED-FE0DBCD3B2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7146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79157" y="693996"/>
            <a:ext cx="9144000" cy="2387600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accent5"/>
                </a:solidFill>
              </a:rPr>
              <a:t>Disassemble</a:t>
            </a:r>
            <a:r>
              <a:rPr lang="zh-TW" altLang="en-US" dirty="0" smtClean="0">
                <a:solidFill>
                  <a:schemeClr val="accent5"/>
                </a:solidFill>
              </a:rPr>
              <a:t> </a:t>
            </a:r>
            <a:r>
              <a:rPr lang="en-US" altLang="zh-TW" dirty="0">
                <a:solidFill>
                  <a:schemeClr val="accent5"/>
                </a:solidFill>
              </a:rPr>
              <a:t>Incline strengthen round tube </a:t>
            </a:r>
            <a:r>
              <a:rPr lang="en-US" altLang="zh-TW" dirty="0" smtClean="0">
                <a:solidFill>
                  <a:schemeClr val="accent5"/>
                </a:solidFill>
              </a:rPr>
              <a:t>steps</a:t>
            </a:r>
            <a:endParaRPr lang="zh-TW" altLang="en-US" dirty="0">
              <a:solidFill>
                <a:schemeClr val="accent5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Step 1~Step 4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3839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4931" y="2756500"/>
            <a:ext cx="6299547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1. Please remove pedal on both sides and front/rear end cap </a:t>
            </a:r>
            <a:br>
              <a:rPr lang="en-US" altLang="zh-TW" dirty="0" smtClean="0"/>
            </a:br>
            <a:r>
              <a:rPr lang="zh-TW" altLang="en-US" dirty="0" smtClean="0"/>
              <a:t>請移除左右踏板以及前後調整盒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1409" y="150990"/>
            <a:ext cx="4765087" cy="637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68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4888" y="2591743"/>
            <a:ext cx="6299547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2. Adjust incline to 15 levels and cut the power                                      </a:t>
            </a:r>
            <a:r>
              <a:rPr lang="zh-TW" altLang="en-US" dirty="0" smtClean="0"/>
              <a:t>升起揚升至</a:t>
            </a:r>
            <a:r>
              <a:rPr lang="en-US" altLang="zh-TW" dirty="0" smtClean="0"/>
              <a:t>15</a:t>
            </a:r>
            <a:r>
              <a:rPr lang="zh-TW" altLang="en-US" dirty="0" smtClean="0"/>
              <a:t>段並斷電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934" y="1095632"/>
            <a:ext cx="6007183" cy="535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9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5505" y="420130"/>
            <a:ext cx="6101401" cy="2545491"/>
          </a:xfrm>
        </p:spPr>
        <p:txBody>
          <a:bodyPr>
            <a:normAutofit fontScale="90000"/>
          </a:bodyPr>
          <a:lstStyle/>
          <a:p>
            <a:r>
              <a:rPr lang="en-US" altLang="zh-TW" sz="4000" dirty="0" smtClean="0"/>
              <a:t>Step 3. Loose Incline strengthen round tube screw (no.248) near the wheel on left and right side</a:t>
            </a:r>
            <a:br>
              <a:rPr lang="en-US" altLang="zh-TW" sz="4000" dirty="0" smtClean="0"/>
            </a:br>
            <a:r>
              <a:rPr lang="zh-TW" altLang="en-US" sz="4000" dirty="0" smtClean="0"/>
              <a:t>鬆開揚升補強桿螺絲</a:t>
            </a:r>
            <a:r>
              <a:rPr lang="en-US" altLang="zh-TW" sz="4000" dirty="0" smtClean="0"/>
              <a:t>(</a:t>
            </a:r>
            <a:r>
              <a:rPr lang="zh-TW" altLang="en-US" sz="4000" dirty="0" smtClean="0"/>
              <a:t>左右邊皆須鬆開</a:t>
            </a:r>
            <a:r>
              <a:rPr lang="en-US" altLang="zh-TW" sz="4000" dirty="0" smtClean="0"/>
              <a:t>)</a:t>
            </a:r>
            <a:endParaRPr lang="zh-TW" altLang="en-US" sz="4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803" y="1087394"/>
            <a:ext cx="4777102" cy="495939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59" y="2895536"/>
            <a:ext cx="5108517" cy="344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8801" y="540521"/>
            <a:ext cx="8074140" cy="1325563"/>
          </a:xfrm>
        </p:spPr>
        <p:txBody>
          <a:bodyPr>
            <a:noAutofit/>
          </a:bodyPr>
          <a:lstStyle/>
          <a:p>
            <a:r>
              <a:rPr lang="en-US" altLang="zh-TW" sz="3600" dirty="0" smtClean="0"/>
              <a:t>Step 4. Remove Incline strengthen round tube as following picture</a:t>
            </a:r>
            <a:br>
              <a:rPr lang="en-US" altLang="zh-TW" sz="3600" dirty="0" smtClean="0"/>
            </a:br>
            <a:r>
              <a:rPr lang="zh-TW" altLang="en-US" sz="3600" dirty="0" smtClean="0"/>
              <a:t>移除揚升補強桿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建議兩側要撐開比較好拿</a:t>
            </a:r>
            <a:r>
              <a:rPr lang="en-US" altLang="zh-TW" sz="3600" dirty="0" smtClean="0"/>
              <a:t>)</a:t>
            </a:r>
            <a:endParaRPr lang="zh-TW" altLang="en-US" sz="36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096" y="2223316"/>
            <a:ext cx="7816023" cy="452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2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79157" y="100871"/>
            <a:ext cx="9144000" cy="2387600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accent5"/>
                </a:solidFill>
              </a:rPr>
              <a:t>Assemble timing belt steps</a:t>
            </a:r>
            <a:endParaRPr lang="zh-TW" altLang="en-US" dirty="0">
              <a:solidFill>
                <a:schemeClr val="accent5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Step 1~Step 12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96968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4931" y="2756500"/>
            <a:ext cx="6299547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1. Prepare your timing belt and check where is line mark as picture on right hand side                                          </a:t>
            </a:r>
            <a:r>
              <a:rPr lang="zh-TW" altLang="en-US" dirty="0" smtClean="0"/>
              <a:t>確認準備好的時規皮帶的記號位置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387" y="269123"/>
            <a:ext cx="3976651" cy="630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6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4931" y="2756500"/>
            <a:ext cx="6299547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2(video). Lift up the front frame to put timing belt                        </a:t>
            </a:r>
            <a:r>
              <a:rPr lang="zh-TW" altLang="en-US" sz="4000" dirty="0" smtClean="0"/>
              <a:t>抬起車架前方將時規皮帶放入 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4000" dirty="0" smtClean="0"/>
              <a:t>P.S move mouse to picture and the play icon will show up</a:t>
            </a:r>
            <a:endParaRPr lang="zh-TW" altLang="en-US" sz="4000" dirty="0"/>
          </a:p>
        </p:txBody>
      </p:sp>
      <p:pic>
        <p:nvPicPr>
          <p:cNvPr id="3" name="step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49517" y="214185"/>
            <a:ext cx="3431316" cy="610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07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4931" y="2756500"/>
            <a:ext cx="6299547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3(video). Lift up the back frame to put timing belt                        </a:t>
            </a:r>
            <a:r>
              <a:rPr lang="zh-TW" altLang="en-US" sz="4000" dirty="0" smtClean="0"/>
              <a:t>抬起車架前方將時規皮帶放入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4800" dirty="0" smtClean="0"/>
              <a:t>P.S </a:t>
            </a:r>
            <a:r>
              <a:rPr lang="en-US" altLang="zh-TW" dirty="0" smtClean="0"/>
              <a:t>move your mouse to picture and the play icon will show up</a:t>
            </a:r>
            <a:endParaRPr lang="zh-TW" altLang="en-US" dirty="0"/>
          </a:p>
        </p:txBody>
      </p:sp>
      <p:pic>
        <p:nvPicPr>
          <p:cNvPr id="4" name="ste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15189" y="116708"/>
            <a:ext cx="3576380" cy="635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8985" y="2641170"/>
            <a:ext cx="6299547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4. Make sure to align the mark for both side                 </a:t>
            </a:r>
            <a:r>
              <a:rPr lang="zh-TW" altLang="en-US" sz="4000" dirty="0" smtClean="0"/>
              <a:t>確認記號位置兩邊相互對齊</a:t>
            </a:r>
            <a:endParaRPr lang="zh-TW" altLang="en-US" sz="4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526" y="532176"/>
            <a:ext cx="529590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1849" y="219246"/>
            <a:ext cx="11096367" cy="1325563"/>
          </a:xfrm>
        </p:spPr>
        <p:txBody>
          <a:bodyPr>
            <a:noAutofit/>
          </a:bodyPr>
          <a:lstStyle/>
          <a:p>
            <a:r>
              <a:rPr lang="en-US" altLang="zh-TW" sz="3600" dirty="0" smtClean="0"/>
              <a:t>Step 5.  Put the hole of timing belt in the middle groove that between rear roller gear and gear                                           </a:t>
            </a:r>
            <a:r>
              <a:rPr lang="zh-TW" altLang="en-US" sz="3200" dirty="0" smtClean="0"/>
              <a:t>將時規皮帶之打孔處置於後滾筒齒與齒的中間凹槽</a:t>
            </a:r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927" y="1707690"/>
            <a:ext cx="7047468" cy="501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6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1363" y="318100"/>
            <a:ext cx="11096367" cy="1325563"/>
          </a:xfrm>
        </p:spPr>
        <p:txBody>
          <a:bodyPr>
            <a:noAutofit/>
          </a:bodyPr>
          <a:lstStyle/>
          <a:p>
            <a:r>
              <a:rPr lang="en-US" altLang="zh-TW" sz="3600" dirty="0" smtClean="0"/>
              <a:t>Step 6. Put in front roller and fasten the screw until front roller position is parallel with screw(look down from above)  </a:t>
            </a:r>
            <a:r>
              <a:rPr lang="zh-TW" altLang="en-US" sz="2800" dirty="0" smtClean="0"/>
              <a:t>放入前滾筒並將螺絲鎖緊，前滾筒位置約與螺絲平行處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正上方視角</a:t>
            </a:r>
            <a:r>
              <a:rPr lang="en-US" altLang="zh-TW" sz="2800" dirty="0" smtClean="0"/>
              <a:t>)</a:t>
            </a:r>
            <a:endParaRPr lang="zh-TW" altLang="en-US" sz="2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563" y="1833133"/>
            <a:ext cx="5935328" cy="486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7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2638" y="470286"/>
            <a:ext cx="11130377" cy="132556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Step 7. </a:t>
            </a:r>
            <a:r>
              <a:rPr lang="en-US" altLang="zh-TW" sz="4000" dirty="0" smtClean="0"/>
              <a:t>double check the mark of timing belt is aligned </a:t>
            </a:r>
            <a:r>
              <a:rPr lang="en-US" altLang="zh-TW" sz="3600" dirty="0" smtClean="0"/>
              <a:t>for both side </a:t>
            </a:r>
            <a:r>
              <a:rPr lang="zh-TW" altLang="en-US" sz="3600" dirty="0" smtClean="0"/>
              <a:t>再次確認記號位置對齊</a:t>
            </a:r>
            <a:endParaRPr lang="zh-TW" altLang="en-US" sz="36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850" y="1795849"/>
            <a:ext cx="6975375" cy="490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1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8985" y="1446683"/>
            <a:ext cx="6299547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8.</a:t>
            </a:r>
            <a:r>
              <a:rPr lang="zh-TW" altLang="en-US" dirty="0" smtClean="0"/>
              <a:t> </a:t>
            </a:r>
            <a:r>
              <a:rPr lang="en-US" altLang="zh-TW" sz="3600" dirty="0" smtClean="0"/>
              <a:t>Stick</a:t>
            </a:r>
            <a:r>
              <a:rPr lang="en-US" altLang="zh-TW" dirty="0" smtClean="0"/>
              <a:t> </a:t>
            </a:r>
            <a:r>
              <a:rPr lang="en-US" altLang="zh-TW" sz="3600" dirty="0" smtClean="0"/>
              <a:t>93. BAM9000-250-30 rubber pad from the hole on timing belt. Please use same method to stick it, put them gently do not try to  extend it. </a:t>
            </a:r>
            <a:r>
              <a:rPr lang="zh-TW" altLang="en-US" sz="3100" dirty="0" smtClean="0"/>
              <a:t>貼上泡棉，請由時規上的孔處開始張貼，兩邊時規皆需保持相同的張貼狀況</a:t>
            </a:r>
            <a:r>
              <a:rPr lang="zh-TW" altLang="en-US" sz="3100" dirty="0"/>
              <a:t>。</a:t>
            </a:r>
            <a:r>
              <a:rPr lang="zh-TW" altLang="en-US" sz="3100" dirty="0" smtClean="0"/>
              <a:t>張貼泡棉時，雙手以自然方式放置泡棉</a:t>
            </a:r>
            <a:r>
              <a:rPr lang="en-US" altLang="zh-TW" sz="3100" dirty="0" smtClean="0"/>
              <a:t>(</a:t>
            </a:r>
            <a:r>
              <a:rPr lang="zh-TW" altLang="en-US" sz="3100" dirty="0" smtClean="0"/>
              <a:t>參考手勢</a:t>
            </a:r>
            <a:r>
              <a:rPr lang="en-US" altLang="zh-TW" sz="3100" dirty="0" smtClean="0"/>
              <a:t>)</a:t>
            </a:r>
            <a:r>
              <a:rPr lang="zh-TW" altLang="en-US" sz="3100" dirty="0" smtClean="0"/>
              <a:t>，勿拉伸泡棉</a:t>
            </a:r>
            <a:endParaRPr lang="zh-TW" altLang="en-US" sz="27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905" y="139957"/>
            <a:ext cx="5119154" cy="663566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774" y="3844237"/>
            <a:ext cx="2765854" cy="274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8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8985" y="2641170"/>
            <a:ext cx="6299547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9-1.</a:t>
            </a:r>
            <a:r>
              <a:rPr lang="zh-TW" altLang="en-US" dirty="0" smtClean="0"/>
              <a:t> </a:t>
            </a:r>
            <a:r>
              <a:rPr lang="en-US" altLang="zh-TW" dirty="0" smtClean="0"/>
              <a:t>Align to the hole then stick the rubber pad continuously (4 rubber pads on each timing belt)                             </a:t>
            </a:r>
            <a:r>
              <a:rPr lang="zh-TW" altLang="en-US" sz="3600" dirty="0" smtClean="0"/>
              <a:t>以切齊孔位方式連續張貼泡棉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一邊時規需要四條泡棉</a:t>
            </a:r>
            <a:r>
              <a:rPr lang="en-US" altLang="zh-TW" sz="3600" dirty="0" smtClean="0"/>
              <a:t>)</a:t>
            </a:r>
            <a:endParaRPr lang="zh-TW" altLang="en-US" sz="27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924" y="85952"/>
            <a:ext cx="3645342" cy="664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4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2639" y="2435224"/>
            <a:ext cx="6299547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9-2.</a:t>
            </a:r>
            <a:r>
              <a:rPr lang="zh-TW" altLang="en-US" dirty="0" smtClean="0"/>
              <a:t> </a:t>
            </a:r>
            <a:r>
              <a:rPr lang="en-US" altLang="zh-TW" dirty="0" smtClean="0"/>
              <a:t>We highly recommend rubber pad seam can exactly on half of the hole, this will be good look and not easily drop off.                             </a:t>
            </a:r>
            <a:r>
              <a:rPr lang="zh-TW" altLang="en-US" sz="3600" dirty="0" smtClean="0"/>
              <a:t>建議泡棉接縫處剛好在孔位的一半，較美觀跟不易脫落</a:t>
            </a:r>
            <a:endParaRPr lang="zh-TW" altLang="en-US" sz="27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924" y="85952"/>
            <a:ext cx="3645342" cy="664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5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69645" y="815547"/>
            <a:ext cx="10825577" cy="3612506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4000" dirty="0" smtClean="0"/>
              <a:t>Step10(video).  Put the 313. P-5123 Pedal gasket on rubber pedal     </a:t>
            </a:r>
            <a:r>
              <a:rPr lang="zh-TW" altLang="en-US" sz="3600" dirty="0" smtClean="0"/>
              <a:t>放置尼龍墊片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4000" dirty="0" smtClean="0"/>
              <a:t>P.S </a:t>
            </a:r>
            <a:r>
              <a:rPr lang="en-US" altLang="zh-TW" sz="3600" dirty="0" smtClean="0"/>
              <a:t>move your mouse to picture and the play icon will show up</a:t>
            </a:r>
            <a:endParaRPr lang="zh-TW" altLang="en-US" sz="3600" dirty="0"/>
          </a:p>
        </p:txBody>
      </p:sp>
      <p:pic>
        <p:nvPicPr>
          <p:cNvPr id="4" name="step1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918" y="1853513"/>
            <a:ext cx="6391646" cy="359530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101" y="2356278"/>
            <a:ext cx="3045941" cy="302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95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0087" y="425192"/>
            <a:ext cx="11096367" cy="1325563"/>
          </a:xfrm>
        </p:spPr>
        <p:txBody>
          <a:bodyPr>
            <a:noAutofit/>
          </a:bodyPr>
          <a:lstStyle/>
          <a:p>
            <a:r>
              <a:rPr lang="en-US" altLang="zh-TW" sz="3600" dirty="0" smtClean="0"/>
              <a:t>Step 11. Check the direction of peal (note: It’s look </a:t>
            </a:r>
            <a:r>
              <a:rPr lang="en-US" altLang="zh-TW" sz="3600" dirty="0"/>
              <a:t>down from </a:t>
            </a:r>
            <a:r>
              <a:rPr lang="en-US" altLang="zh-TW" sz="3600" dirty="0" smtClean="0"/>
              <a:t>above angle. If need to lock the screw, kindly rotate pedal together) </a:t>
            </a:r>
            <a:r>
              <a:rPr lang="zh-TW" altLang="en-US" sz="2800" dirty="0" smtClean="0"/>
              <a:t>確認跑帶方向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請注意 此為上方視角方向，若旋轉至下方要組螺絲時也需一併選轉跑帶</a:t>
            </a:r>
            <a:r>
              <a:rPr lang="en-US" altLang="zh-TW" sz="2800" dirty="0" smtClean="0"/>
              <a:t>)</a:t>
            </a:r>
            <a:endParaRPr lang="zh-TW" altLang="en-US" sz="2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464" y="2149103"/>
            <a:ext cx="7405817" cy="464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4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5395" y="482757"/>
            <a:ext cx="10825577" cy="442805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4000" dirty="0" smtClean="0"/>
              <a:t>Step12(video). Put on no.95 pad plate and lock 96. nylon nut   </a:t>
            </a:r>
            <a:r>
              <a:rPr lang="zh-TW" altLang="en-US" sz="3600" dirty="0" smtClean="0"/>
              <a:t>放上鐵片，並繫上螺帽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sz="3100" dirty="0" smtClean="0"/>
              <a:t>P.S </a:t>
            </a:r>
            <a:r>
              <a:rPr lang="en-US" altLang="zh-TW" sz="3600" dirty="0" smtClean="0"/>
              <a:t>move your mouse to picture and the play icon will show up</a:t>
            </a:r>
            <a:endParaRPr lang="zh-TW" altLang="en-US" sz="36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3729" y="2355535"/>
            <a:ext cx="2782811" cy="2759621"/>
          </a:xfrm>
          <a:prstGeom prst="rect">
            <a:avLst/>
          </a:prstGeom>
        </p:spPr>
      </p:pic>
      <p:pic>
        <p:nvPicPr>
          <p:cNvPr id="7" name="step1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686" y="1491625"/>
            <a:ext cx="7599753" cy="427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9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15762" y="211090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5"/>
                </a:solidFill>
              </a:rPr>
              <a:t>Recover everything same as how you disassemble at the beginning</a:t>
            </a:r>
            <a:endParaRPr lang="zh-TW" alt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9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507</Words>
  <Application>Microsoft Office PowerPoint</Application>
  <PresentationFormat>寬螢幕</PresentationFormat>
  <Paragraphs>22</Paragraphs>
  <Slides>20</Slides>
  <Notes>0</Notes>
  <HiddenSlides>0</HiddenSlides>
  <MMClips>4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5" baseType="lpstr">
      <vt:lpstr>新細明體</vt:lpstr>
      <vt:lpstr>Arial</vt:lpstr>
      <vt:lpstr>Calibri</vt:lpstr>
      <vt:lpstr>Calibri Light</vt:lpstr>
      <vt:lpstr>Office 佈景主題</vt:lpstr>
      <vt:lpstr>Disassemble Incline strengthen round tube steps</vt:lpstr>
      <vt:lpstr>Step 1. Please remove pedal on both sides and front/rear end cap  請移除左右踏板以及前後調整盒</vt:lpstr>
      <vt:lpstr>Step 2. Adjust incline to 15 levels and cut the power                                      升起揚升至15段並斷電</vt:lpstr>
      <vt:lpstr>Step 3. Loose Incline strengthen round tube screw (no.248) near the wheel on left and right side 鬆開揚升補強桿螺絲(左右邊皆須鬆開)</vt:lpstr>
      <vt:lpstr>Step 4. Remove Incline strengthen round tube as following picture 移除揚升補強桿(建議兩側要撐開比較好拿)</vt:lpstr>
      <vt:lpstr>Assemble timing belt steps</vt:lpstr>
      <vt:lpstr>Step 1. Prepare your timing belt and check where is line mark as picture on right hand side                                          確認準備好的時規皮帶的記號位置</vt:lpstr>
      <vt:lpstr>Step 2(video). Lift up the front frame to put timing belt                        抬起車架前方將時規皮帶放入    P.S move mouse to picture and the play icon will show up</vt:lpstr>
      <vt:lpstr>Step 3(video). Lift up the back frame to put timing belt                        抬起車架前方將時規皮帶放入    P.S move your mouse to picture and the play icon will show up</vt:lpstr>
      <vt:lpstr>Step 4. Make sure to align the mark for both side                 確認記號位置兩邊相互對齊</vt:lpstr>
      <vt:lpstr>Step 5.  Put the hole of timing belt in the middle groove that between rear roller gear and gear                                           將時規皮帶之打孔處置於後滾筒齒與齒的中間凹槽</vt:lpstr>
      <vt:lpstr>Step 6. Put in front roller and fasten the screw until front roller position is parallel with screw(look down from above)  放入前滾筒並將螺絲鎖緊，前滾筒位置約與螺絲平行處(正上方視角)</vt:lpstr>
      <vt:lpstr>Step 7. double check the mark of timing belt is aligned for both side 再次確認記號位置對齊</vt:lpstr>
      <vt:lpstr>Step 8. Stick 93. BAM9000-250-30 rubber pad from the hole on timing belt. Please use same method to stick it, put them gently do not try to  extend it. 貼上泡棉，請由時規上的孔處開始張貼，兩邊時規皆需保持相同的張貼狀況。張貼泡棉時，雙手以自然方式放置泡棉(參考手勢)，勿拉伸泡棉</vt:lpstr>
      <vt:lpstr>Step 9-1. Align to the hole then stick the rubber pad continuously (4 rubber pads on each timing belt)                             以切齊孔位方式連續張貼泡棉(一邊時規需要四條泡棉)</vt:lpstr>
      <vt:lpstr>Step 9-2. We highly recommend rubber pad seam can exactly on half of the hole, this will be good look and not easily drop off.                             建議泡棉接縫處剛好在孔位的一半，較美觀跟不易脫落</vt:lpstr>
      <vt:lpstr>   Step10(video).  Put the 313. P-5123 Pedal gasket on rubber pedal     放置尼龍墊片         P.S move your mouse to picture and the play icon will show up</vt:lpstr>
      <vt:lpstr>Step 11. Check the direction of peal (note: It’s look down from above angle. If need to lock the screw, kindly rotate pedal together) 確認跑帶方向(請注意 此為上方視角方向，若旋轉至下方要組螺絲時也需一併選轉跑帶)</vt:lpstr>
      <vt:lpstr>   Step12(video). Put on no.95 pad plate and lock 96. nylon nut   放上鐵片，並繫上螺帽          P.S move your mouse to picture and the play icon will show up</vt:lpstr>
      <vt:lpstr>Recover everything same as how you disassemble at the beginning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Disassemble steps</dc:title>
  <dc:creator>Microsoft 帳戶</dc:creator>
  <cp:lastModifiedBy>Microsoft 帳戶</cp:lastModifiedBy>
  <cp:revision>54</cp:revision>
  <dcterms:created xsi:type="dcterms:W3CDTF">2021-03-08T08:03:48Z</dcterms:created>
  <dcterms:modified xsi:type="dcterms:W3CDTF">2021-03-09T06:37:40Z</dcterms:modified>
</cp:coreProperties>
</file>